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3" r:id="rId5"/>
    <p:sldId id="26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4" autoAdjust="0"/>
    <p:restoredTop sz="94660"/>
  </p:normalViewPr>
  <p:slideViewPr>
    <p:cSldViewPr snapToGrid="0">
      <p:cViewPr varScale="1">
        <p:scale>
          <a:sx n="86" d="100"/>
          <a:sy n="86" d="100"/>
        </p:scale>
        <p:origin x="657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B0CE13-11F3-4F5E-8FA7-0D5FC68BAE34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DFB8FB4C-39EC-4F55-AAE9-D28B440AB32B}">
      <dgm:prSet phldrT="[Text]"/>
      <dgm:spPr/>
      <dgm:t>
        <a:bodyPr/>
        <a:lstStyle/>
        <a:p>
          <a:r>
            <a:rPr lang="en-GB" dirty="0"/>
            <a:t>Video output are high definition LCD displays.</a:t>
          </a:r>
        </a:p>
      </dgm:t>
    </dgm:pt>
    <dgm:pt modelId="{1E1D36E3-C29E-4236-823A-830CDA58E405}" type="parTrans" cxnId="{21C53E94-02B9-4D8E-B278-89FAC5408930}">
      <dgm:prSet/>
      <dgm:spPr/>
      <dgm:t>
        <a:bodyPr/>
        <a:lstStyle/>
        <a:p>
          <a:endParaRPr lang="en-GB"/>
        </a:p>
      </dgm:t>
    </dgm:pt>
    <dgm:pt modelId="{432CF028-4946-4DB0-8CBB-F901D5E77023}" type="sibTrans" cxnId="{21C53E94-02B9-4D8E-B278-89FAC5408930}">
      <dgm:prSet/>
      <dgm:spPr/>
      <dgm:t>
        <a:bodyPr/>
        <a:lstStyle/>
        <a:p>
          <a:endParaRPr lang="en-GB"/>
        </a:p>
      </dgm:t>
    </dgm:pt>
    <dgm:pt modelId="{F3FEF614-0084-4782-9E79-922245DFA3E6}">
      <dgm:prSet phldrT="[Text]"/>
      <dgm:spPr/>
      <dgm:t>
        <a:bodyPr/>
        <a:lstStyle/>
        <a:p>
          <a:r>
            <a:rPr lang="en-GB" dirty="0"/>
            <a:t>Audio output can be speakers or headphones. </a:t>
          </a:r>
        </a:p>
      </dgm:t>
    </dgm:pt>
    <dgm:pt modelId="{B4C15C52-002A-4D8F-9465-E95D2E883FEE}" type="parTrans" cxnId="{5ACDA50C-06BB-42D4-A662-8B81C17906F6}">
      <dgm:prSet/>
      <dgm:spPr/>
      <dgm:t>
        <a:bodyPr/>
        <a:lstStyle/>
        <a:p>
          <a:endParaRPr lang="en-GB"/>
        </a:p>
      </dgm:t>
    </dgm:pt>
    <dgm:pt modelId="{99400011-8B27-4D19-A9F4-9C31E56C6A1E}" type="sibTrans" cxnId="{5ACDA50C-06BB-42D4-A662-8B81C17906F6}">
      <dgm:prSet/>
      <dgm:spPr/>
      <dgm:t>
        <a:bodyPr/>
        <a:lstStyle/>
        <a:p>
          <a:endParaRPr lang="en-GB"/>
        </a:p>
      </dgm:t>
    </dgm:pt>
    <dgm:pt modelId="{E908FB8E-7110-47FD-8A7F-219DAD9BD60C}">
      <dgm:prSet phldrT="[Text]"/>
      <dgm:spPr/>
      <dgm:t>
        <a:bodyPr/>
        <a:lstStyle/>
        <a:p>
          <a:r>
            <a:rPr lang="en-GB" dirty="0"/>
            <a:t>High quality 3D sound headsets are very popular with online FPS.</a:t>
          </a:r>
        </a:p>
      </dgm:t>
    </dgm:pt>
    <dgm:pt modelId="{6F1B9AEF-2FED-40A7-8AD3-424F3F2C0C95}" type="parTrans" cxnId="{5539AC90-53C2-4AE4-B4E0-7CCA8437E2F5}">
      <dgm:prSet/>
      <dgm:spPr/>
      <dgm:t>
        <a:bodyPr/>
        <a:lstStyle/>
        <a:p>
          <a:endParaRPr lang="en-GB"/>
        </a:p>
      </dgm:t>
    </dgm:pt>
    <dgm:pt modelId="{F245D4D1-8B99-45E2-969B-ECD3F68B9B7E}" type="sibTrans" cxnId="{5539AC90-53C2-4AE4-B4E0-7CCA8437E2F5}">
      <dgm:prSet/>
      <dgm:spPr/>
      <dgm:t>
        <a:bodyPr/>
        <a:lstStyle/>
        <a:p>
          <a:endParaRPr lang="en-GB"/>
        </a:p>
      </dgm:t>
    </dgm:pt>
    <dgm:pt modelId="{FA275AAC-251E-486E-855A-DC5D97E2925C}">
      <dgm:prSet phldrT="[Text]"/>
      <dgm:spPr/>
      <dgm:t>
        <a:bodyPr/>
        <a:lstStyle/>
        <a:p>
          <a:r>
            <a:rPr lang="en-GB"/>
            <a:t>Video </a:t>
          </a:r>
          <a:r>
            <a:rPr lang="en-GB" dirty="0"/>
            <a:t>output quality judged on resolution &amp; frame rate.</a:t>
          </a:r>
        </a:p>
      </dgm:t>
    </dgm:pt>
    <dgm:pt modelId="{87432EF5-CDC5-4078-BF03-16CA585F8CB1}" type="parTrans" cxnId="{EC87F56E-7523-4736-839F-B83B5B13795B}">
      <dgm:prSet/>
      <dgm:spPr/>
      <dgm:t>
        <a:bodyPr/>
        <a:lstStyle/>
        <a:p>
          <a:endParaRPr lang="en-GB"/>
        </a:p>
      </dgm:t>
    </dgm:pt>
    <dgm:pt modelId="{A41ED30D-96EB-4E5A-91E5-618A45BD3B98}" type="sibTrans" cxnId="{EC87F56E-7523-4736-839F-B83B5B13795B}">
      <dgm:prSet/>
      <dgm:spPr/>
      <dgm:t>
        <a:bodyPr/>
        <a:lstStyle/>
        <a:p>
          <a:endParaRPr lang="en-GB"/>
        </a:p>
      </dgm:t>
    </dgm:pt>
    <dgm:pt modelId="{977B42FE-7B35-44FE-AB39-648E66E34EEE}" type="pres">
      <dgm:prSet presAssocID="{C9B0CE13-11F3-4F5E-8FA7-0D5FC68BAE34}" presName="linear" presStyleCnt="0">
        <dgm:presLayoutVars>
          <dgm:animLvl val="lvl"/>
          <dgm:resizeHandles val="exact"/>
        </dgm:presLayoutVars>
      </dgm:prSet>
      <dgm:spPr/>
    </dgm:pt>
    <dgm:pt modelId="{DDF538CE-975E-43CC-AA55-E3D48B9F2527}" type="pres">
      <dgm:prSet presAssocID="{DFB8FB4C-39EC-4F55-AAE9-D28B440AB32B}" presName="parentText" presStyleLbl="node1" presStyleIdx="0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39AFD103-8CBD-4E80-B28C-DE471C773E9C}" type="pres">
      <dgm:prSet presAssocID="{432CF028-4946-4DB0-8CBB-F901D5E77023}" presName="spacer" presStyleCnt="0"/>
      <dgm:spPr/>
    </dgm:pt>
    <dgm:pt modelId="{B6B99DB9-3F3E-4F56-A405-DB0887169C23}" type="pres">
      <dgm:prSet presAssocID="{FA275AAC-251E-486E-855A-DC5D97E2925C}" presName="parentText" presStyleLbl="node1" presStyleIdx="1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47BC6D02-28E5-46C6-9E3F-33366711FC3D}" type="pres">
      <dgm:prSet presAssocID="{A41ED30D-96EB-4E5A-91E5-618A45BD3B98}" presName="spacer" presStyleCnt="0"/>
      <dgm:spPr/>
    </dgm:pt>
    <dgm:pt modelId="{F1592BAF-ED0F-475F-88C3-6638EEBDCF84}" type="pres">
      <dgm:prSet presAssocID="{F3FEF614-0084-4782-9E79-922245DFA3E6}" presName="parentText" presStyleLbl="node1" presStyleIdx="2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EC7C7D3E-C5E2-4F6A-8331-FA33080061AD}" type="pres">
      <dgm:prSet presAssocID="{99400011-8B27-4D19-A9F4-9C31E56C6A1E}" presName="spacer" presStyleCnt="0"/>
      <dgm:spPr/>
    </dgm:pt>
    <dgm:pt modelId="{AB18B868-8ED0-4B1D-9CF9-536F695B8BE9}" type="pres">
      <dgm:prSet presAssocID="{E908FB8E-7110-47FD-8A7F-219DAD9BD60C}" presName="parentText" presStyleLbl="node1" presStyleIdx="3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</dgm:ptLst>
  <dgm:cxnLst>
    <dgm:cxn modelId="{5ACDA50C-06BB-42D4-A662-8B81C17906F6}" srcId="{C9B0CE13-11F3-4F5E-8FA7-0D5FC68BAE34}" destId="{F3FEF614-0084-4782-9E79-922245DFA3E6}" srcOrd="2" destOrd="0" parTransId="{B4C15C52-002A-4D8F-9465-E95D2E883FEE}" sibTransId="{99400011-8B27-4D19-A9F4-9C31E56C6A1E}"/>
    <dgm:cxn modelId="{6D182631-6218-43D3-BE2E-D500CDFF4753}" type="presOf" srcId="{F3FEF614-0084-4782-9E79-922245DFA3E6}" destId="{F1592BAF-ED0F-475F-88C3-6638EEBDCF84}" srcOrd="0" destOrd="0" presId="urn:microsoft.com/office/officeart/2005/8/layout/vList2"/>
    <dgm:cxn modelId="{FD79663D-13ED-4545-8F2E-85B99C68ED53}" type="presOf" srcId="{FA275AAC-251E-486E-855A-DC5D97E2925C}" destId="{B6B99DB9-3F3E-4F56-A405-DB0887169C23}" srcOrd="0" destOrd="0" presId="urn:microsoft.com/office/officeart/2005/8/layout/vList2"/>
    <dgm:cxn modelId="{39E94C6B-B228-4891-A176-4E3E14520D90}" type="presOf" srcId="{E908FB8E-7110-47FD-8A7F-219DAD9BD60C}" destId="{AB18B868-8ED0-4B1D-9CF9-536F695B8BE9}" srcOrd="0" destOrd="0" presId="urn:microsoft.com/office/officeart/2005/8/layout/vList2"/>
    <dgm:cxn modelId="{EC87F56E-7523-4736-839F-B83B5B13795B}" srcId="{C9B0CE13-11F3-4F5E-8FA7-0D5FC68BAE34}" destId="{FA275AAC-251E-486E-855A-DC5D97E2925C}" srcOrd="1" destOrd="0" parTransId="{87432EF5-CDC5-4078-BF03-16CA585F8CB1}" sibTransId="{A41ED30D-96EB-4E5A-91E5-618A45BD3B98}"/>
    <dgm:cxn modelId="{18BF2D74-E04D-4E53-AC33-D0AF8F993105}" type="presOf" srcId="{C9B0CE13-11F3-4F5E-8FA7-0D5FC68BAE34}" destId="{977B42FE-7B35-44FE-AB39-648E66E34EEE}" srcOrd="0" destOrd="0" presId="urn:microsoft.com/office/officeart/2005/8/layout/vList2"/>
    <dgm:cxn modelId="{A795CF55-5F65-4172-B1CE-27A0D4508D48}" type="presOf" srcId="{DFB8FB4C-39EC-4F55-AAE9-D28B440AB32B}" destId="{DDF538CE-975E-43CC-AA55-E3D48B9F2527}" srcOrd="0" destOrd="0" presId="urn:microsoft.com/office/officeart/2005/8/layout/vList2"/>
    <dgm:cxn modelId="{5539AC90-53C2-4AE4-B4E0-7CCA8437E2F5}" srcId="{C9B0CE13-11F3-4F5E-8FA7-0D5FC68BAE34}" destId="{E908FB8E-7110-47FD-8A7F-219DAD9BD60C}" srcOrd="3" destOrd="0" parTransId="{6F1B9AEF-2FED-40A7-8AD3-424F3F2C0C95}" sibTransId="{F245D4D1-8B99-45E2-969B-ECD3F68B9B7E}"/>
    <dgm:cxn modelId="{21C53E94-02B9-4D8E-B278-89FAC5408930}" srcId="{C9B0CE13-11F3-4F5E-8FA7-0D5FC68BAE34}" destId="{DFB8FB4C-39EC-4F55-AAE9-D28B440AB32B}" srcOrd="0" destOrd="0" parTransId="{1E1D36E3-C29E-4236-823A-830CDA58E405}" sibTransId="{432CF028-4946-4DB0-8CBB-F901D5E77023}"/>
    <dgm:cxn modelId="{97FC5397-86EE-4358-AF77-1AAC417CE9BD}" type="presParOf" srcId="{977B42FE-7B35-44FE-AB39-648E66E34EEE}" destId="{DDF538CE-975E-43CC-AA55-E3D48B9F2527}" srcOrd="0" destOrd="0" presId="urn:microsoft.com/office/officeart/2005/8/layout/vList2"/>
    <dgm:cxn modelId="{459B77B2-7FB5-411E-BEE6-D1B7AF606552}" type="presParOf" srcId="{977B42FE-7B35-44FE-AB39-648E66E34EEE}" destId="{39AFD103-8CBD-4E80-B28C-DE471C773E9C}" srcOrd="1" destOrd="0" presId="urn:microsoft.com/office/officeart/2005/8/layout/vList2"/>
    <dgm:cxn modelId="{A13F8446-81D7-412E-8CED-274CDD9A1E3B}" type="presParOf" srcId="{977B42FE-7B35-44FE-AB39-648E66E34EEE}" destId="{B6B99DB9-3F3E-4F56-A405-DB0887169C23}" srcOrd="2" destOrd="0" presId="urn:microsoft.com/office/officeart/2005/8/layout/vList2"/>
    <dgm:cxn modelId="{69BD5739-06FB-46A7-B94A-7995BFB2F23A}" type="presParOf" srcId="{977B42FE-7B35-44FE-AB39-648E66E34EEE}" destId="{47BC6D02-28E5-46C6-9E3F-33366711FC3D}" srcOrd="3" destOrd="0" presId="urn:microsoft.com/office/officeart/2005/8/layout/vList2"/>
    <dgm:cxn modelId="{2F04E179-D84D-461B-8298-92EE59E6074A}" type="presParOf" srcId="{977B42FE-7B35-44FE-AB39-648E66E34EEE}" destId="{F1592BAF-ED0F-475F-88C3-6638EEBDCF84}" srcOrd="4" destOrd="0" presId="urn:microsoft.com/office/officeart/2005/8/layout/vList2"/>
    <dgm:cxn modelId="{8AD35BA1-1D60-4D7A-A5D5-3847BC1588EB}" type="presParOf" srcId="{977B42FE-7B35-44FE-AB39-648E66E34EEE}" destId="{EC7C7D3E-C5E2-4F6A-8331-FA33080061AD}" srcOrd="5" destOrd="0" presId="urn:microsoft.com/office/officeart/2005/8/layout/vList2"/>
    <dgm:cxn modelId="{64B77587-4D5B-44FB-8C61-9D268746FC51}" type="presParOf" srcId="{977B42FE-7B35-44FE-AB39-648E66E34EEE}" destId="{AB18B868-8ED0-4B1D-9CF9-536F695B8BE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B0CE13-11F3-4F5E-8FA7-0D5FC68BAE34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DFB8FB4C-39EC-4F55-AAE9-D28B440AB32B}">
      <dgm:prSet phldrT="[Text]"/>
      <dgm:spPr/>
      <dgm:t>
        <a:bodyPr/>
        <a:lstStyle/>
        <a:p>
          <a:r>
            <a:rPr lang="en-GB" dirty="0"/>
            <a:t>Most common inputs are gamepad, mouse/keyboard &amp; touchscreen.</a:t>
          </a:r>
        </a:p>
      </dgm:t>
    </dgm:pt>
    <dgm:pt modelId="{1E1D36E3-C29E-4236-823A-830CDA58E405}" type="parTrans" cxnId="{21C53E94-02B9-4D8E-B278-89FAC5408930}">
      <dgm:prSet/>
      <dgm:spPr/>
      <dgm:t>
        <a:bodyPr/>
        <a:lstStyle/>
        <a:p>
          <a:endParaRPr lang="en-GB"/>
        </a:p>
      </dgm:t>
    </dgm:pt>
    <dgm:pt modelId="{432CF028-4946-4DB0-8CBB-F901D5E77023}" type="sibTrans" cxnId="{21C53E94-02B9-4D8E-B278-89FAC5408930}">
      <dgm:prSet/>
      <dgm:spPr/>
      <dgm:t>
        <a:bodyPr/>
        <a:lstStyle/>
        <a:p>
          <a:endParaRPr lang="en-GB"/>
        </a:p>
      </dgm:t>
    </dgm:pt>
    <dgm:pt modelId="{F3FEF614-0084-4782-9E79-922245DFA3E6}">
      <dgm:prSet phldrT="[Text]"/>
      <dgm:spPr/>
      <dgm:t>
        <a:bodyPr/>
        <a:lstStyle/>
        <a:p>
          <a:r>
            <a:rPr lang="en-GB" dirty="0"/>
            <a:t>Inputs can provide greater immersion with alternative input devices.</a:t>
          </a:r>
        </a:p>
      </dgm:t>
    </dgm:pt>
    <dgm:pt modelId="{B4C15C52-002A-4D8F-9465-E95D2E883FEE}" type="parTrans" cxnId="{5ACDA50C-06BB-42D4-A662-8B81C17906F6}">
      <dgm:prSet/>
      <dgm:spPr/>
      <dgm:t>
        <a:bodyPr/>
        <a:lstStyle/>
        <a:p>
          <a:endParaRPr lang="en-GB"/>
        </a:p>
      </dgm:t>
    </dgm:pt>
    <dgm:pt modelId="{99400011-8B27-4D19-A9F4-9C31E56C6A1E}" type="sibTrans" cxnId="{5ACDA50C-06BB-42D4-A662-8B81C17906F6}">
      <dgm:prSet/>
      <dgm:spPr/>
      <dgm:t>
        <a:bodyPr/>
        <a:lstStyle/>
        <a:p>
          <a:endParaRPr lang="en-GB"/>
        </a:p>
      </dgm:t>
    </dgm:pt>
    <dgm:pt modelId="{E908FB8E-7110-47FD-8A7F-219DAD9BD60C}">
      <dgm:prSet phldrT="[Text]"/>
      <dgm:spPr/>
      <dgm:t>
        <a:bodyPr/>
        <a:lstStyle/>
        <a:p>
          <a:r>
            <a:rPr lang="en-GB" dirty="0"/>
            <a:t>Steering wheels for racing, joysticks for flight sims, etc.</a:t>
          </a:r>
        </a:p>
      </dgm:t>
    </dgm:pt>
    <dgm:pt modelId="{6F1B9AEF-2FED-40A7-8AD3-424F3F2C0C95}" type="parTrans" cxnId="{5539AC90-53C2-4AE4-B4E0-7CCA8437E2F5}">
      <dgm:prSet/>
      <dgm:spPr/>
      <dgm:t>
        <a:bodyPr/>
        <a:lstStyle/>
        <a:p>
          <a:endParaRPr lang="en-GB"/>
        </a:p>
      </dgm:t>
    </dgm:pt>
    <dgm:pt modelId="{F245D4D1-8B99-45E2-969B-ECD3F68B9B7E}" type="sibTrans" cxnId="{5539AC90-53C2-4AE4-B4E0-7CCA8437E2F5}">
      <dgm:prSet/>
      <dgm:spPr/>
      <dgm:t>
        <a:bodyPr/>
        <a:lstStyle/>
        <a:p>
          <a:endParaRPr lang="en-GB"/>
        </a:p>
      </dgm:t>
    </dgm:pt>
    <dgm:pt modelId="{FA275AAC-251E-486E-855A-DC5D97E2925C}">
      <dgm:prSet phldrT="[Text]"/>
      <dgm:spPr/>
      <dgm:t>
        <a:bodyPr/>
        <a:lstStyle/>
        <a:p>
          <a:r>
            <a:rPr lang="en-GB" dirty="0"/>
            <a:t>High responsiveness is important &amp; people pay a lot for this.</a:t>
          </a:r>
        </a:p>
      </dgm:t>
    </dgm:pt>
    <dgm:pt modelId="{87432EF5-CDC5-4078-BF03-16CA585F8CB1}" type="parTrans" cxnId="{EC87F56E-7523-4736-839F-B83B5B13795B}">
      <dgm:prSet/>
      <dgm:spPr/>
      <dgm:t>
        <a:bodyPr/>
        <a:lstStyle/>
        <a:p>
          <a:endParaRPr lang="en-GB"/>
        </a:p>
      </dgm:t>
    </dgm:pt>
    <dgm:pt modelId="{A41ED30D-96EB-4E5A-91E5-618A45BD3B98}" type="sibTrans" cxnId="{EC87F56E-7523-4736-839F-B83B5B13795B}">
      <dgm:prSet/>
      <dgm:spPr/>
      <dgm:t>
        <a:bodyPr/>
        <a:lstStyle/>
        <a:p>
          <a:endParaRPr lang="en-GB"/>
        </a:p>
      </dgm:t>
    </dgm:pt>
    <dgm:pt modelId="{977B42FE-7B35-44FE-AB39-648E66E34EEE}" type="pres">
      <dgm:prSet presAssocID="{C9B0CE13-11F3-4F5E-8FA7-0D5FC68BAE34}" presName="linear" presStyleCnt="0">
        <dgm:presLayoutVars>
          <dgm:animLvl val="lvl"/>
          <dgm:resizeHandles val="exact"/>
        </dgm:presLayoutVars>
      </dgm:prSet>
      <dgm:spPr/>
    </dgm:pt>
    <dgm:pt modelId="{DDF538CE-975E-43CC-AA55-E3D48B9F2527}" type="pres">
      <dgm:prSet presAssocID="{DFB8FB4C-39EC-4F55-AAE9-D28B440AB32B}" presName="parentText" presStyleLbl="node1" presStyleIdx="0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39AFD103-8CBD-4E80-B28C-DE471C773E9C}" type="pres">
      <dgm:prSet presAssocID="{432CF028-4946-4DB0-8CBB-F901D5E77023}" presName="spacer" presStyleCnt="0"/>
      <dgm:spPr/>
    </dgm:pt>
    <dgm:pt modelId="{B6B99DB9-3F3E-4F56-A405-DB0887169C23}" type="pres">
      <dgm:prSet presAssocID="{FA275AAC-251E-486E-855A-DC5D97E2925C}" presName="parentText" presStyleLbl="node1" presStyleIdx="1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47BC6D02-28E5-46C6-9E3F-33366711FC3D}" type="pres">
      <dgm:prSet presAssocID="{A41ED30D-96EB-4E5A-91E5-618A45BD3B98}" presName="spacer" presStyleCnt="0"/>
      <dgm:spPr/>
    </dgm:pt>
    <dgm:pt modelId="{F1592BAF-ED0F-475F-88C3-6638EEBDCF84}" type="pres">
      <dgm:prSet presAssocID="{F3FEF614-0084-4782-9E79-922245DFA3E6}" presName="parentText" presStyleLbl="node1" presStyleIdx="2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EC7C7D3E-C5E2-4F6A-8331-FA33080061AD}" type="pres">
      <dgm:prSet presAssocID="{99400011-8B27-4D19-A9F4-9C31E56C6A1E}" presName="spacer" presStyleCnt="0"/>
      <dgm:spPr/>
    </dgm:pt>
    <dgm:pt modelId="{AB18B868-8ED0-4B1D-9CF9-536F695B8BE9}" type="pres">
      <dgm:prSet presAssocID="{E908FB8E-7110-47FD-8A7F-219DAD9BD60C}" presName="parentText" presStyleLbl="node1" presStyleIdx="3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</dgm:ptLst>
  <dgm:cxnLst>
    <dgm:cxn modelId="{5ACDA50C-06BB-42D4-A662-8B81C17906F6}" srcId="{C9B0CE13-11F3-4F5E-8FA7-0D5FC68BAE34}" destId="{F3FEF614-0084-4782-9E79-922245DFA3E6}" srcOrd="2" destOrd="0" parTransId="{B4C15C52-002A-4D8F-9465-E95D2E883FEE}" sibTransId="{99400011-8B27-4D19-A9F4-9C31E56C6A1E}"/>
    <dgm:cxn modelId="{6D182631-6218-43D3-BE2E-D500CDFF4753}" type="presOf" srcId="{F3FEF614-0084-4782-9E79-922245DFA3E6}" destId="{F1592BAF-ED0F-475F-88C3-6638EEBDCF84}" srcOrd="0" destOrd="0" presId="urn:microsoft.com/office/officeart/2005/8/layout/vList2"/>
    <dgm:cxn modelId="{FD79663D-13ED-4545-8F2E-85B99C68ED53}" type="presOf" srcId="{FA275AAC-251E-486E-855A-DC5D97E2925C}" destId="{B6B99DB9-3F3E-4F56-A405-DB0887169C23}" srcOrd="0" destOrd="0" presId="urn:microsoft.com/office/officeart/2005/8/layout/vList2"/>
    <dgm:cxn modelId="{39E94C6B-B228-4891-A176-4E3E14520D90}" type="presOf" srcId="{E908FB8E-7110-47FD-8A7F-219DAD9BD60C}" destId="{AB18B868-8ED0-4B1D-9CF9-536F695B8BE9}" srcOrd="0" destOrd="0" presId="urn:microsoft.com/office/officeart/2005/8/layout/vList2"/>
    <dgm:cxn modelId="{EC87F56E-7523-4736-839F-B83B5B13795B}" srcId="{C9B0CE13-11F3-4F5E-8FA7-0D5FC68BAE34}" destId="{FA275AAC-251E-486E-855A-DC5D97E2925C}" srcOrd="1" destOrd="0" parTransId="{87432EF5-CDC5-4078-BF03-16CA585F8CB1}" sibTransId="{A41ED30D-96EB-4E5A-91E5-618A45BD3B98}"/>
    <dgm:cxn modelId="{18BF2D74-E04D-4E53-AC33-D0AF8F993105}" type="presOf" srcId="{C9B0CE13-11F3-4F5E-8FA7-0D5FC68BAE34}" destId="{977B42FE-7B35-44FE-AB39-648E66E34EEE}" srcOrd="0" destOrd="0" presId="urn:microsoft.com/office/officeart/2005/8/layout/vList2"/>
    <dgm:cxn modelId="{A795CF55-5F65-4172-B1CE-27A0D4508D48}" type="presOf" srcId="{DFB8FB4C-39EC-4F55-AAE9-D28B440AB32B}" destId="{DDF538CE-975E-43CC-AA55-E3D48B9F2527}" srcOrd="0" destOrd="0" presId="urn:microsoft.com/office/officeart/2005/8/layout/vList2"/>
    <dgm:cxn modelId="{5539AC90-53C2-4AE4-B4E0-7CCA8437E2F5}" srcId="{C9B0CE13-11F3-4F5E-8FA7-0D5FC68BAE34}" destId="{E908FB8E-7110-47FD-8A7F-219DAD9BD60C}" srcOrd="3" destOrd="0" parTransId="{6F1B9AEF-2FED-40A7-8AD3-424F3F2C0C95}" sibTransId="{F245D4D1-8B99-45E2-969B-ECD3F68B9B7E}"/>
    <dgm:cxn modelId="{21C53E94-02B9-4D8E-B278-89FAC5408930}" srcId="{C9B0CE13-11F3-4F5E-8FA7-0D5FC68BAE34}" destId="{DFB8FB4C-39EC-4F55-AAE9-D28B440AB32B}" srcOrd="0" destOrd="0" parTransId="{1E1D36E3-C29E-4236-823A-830CDA58E405}" sibTransId="{432CF028-4946-4DB0-8CBB-F901D5E77023}"/>
    <dgm:cxn modelId="{97FC5397-86EE-4358-AF77-1AAC417CE9BD}" type="presParOf" srcId="{977B42FE-7B35-44FE-AB39-648E66E34EEE}" destId="{DDF538CE-975E-43CC-AA55-E3D48B9F2527}" srcOrd="0" destOrd="0" presId="urn:microsoft.com/office/officeart/2005/8/layout/vList2"/>
    <dgm:cxn modelId="{459B77B2-7FB5-411E-BEE6-D1B7AF606552}" type="presParOf" srcId="{977B42FE-7B35-44FE-AB39-648E66E34EEE}" destId="{39AFD103-8CBD-4E80-B28C-DE471C773E9C}" srcOrd="1" destOrd="0" presId="urn:microsoft.com/office/officeart/2005/8/layout/vList2"/>
    <dgm:cxn modelId="{A13F8446-81D7-412E-8CED-274CDD9A1E3B}" type="presParOf" srcId="{977B42FE-7B35-44FE-AB39-648E66E34EEE}" destId="{B6B99DB9-3F3E-4F56-A405-DB0887169C23}" srcOrd="2" destOrd="0" presId="urn:microsoft.com/office/officeart/2005/8/layout/vList2"/>
    <dgm:cxn modelId="{69BD5739-06FB-46A7-B94A-7995BFB2F23A}" type="presParOf" srcId="{977B42FE-7B35-44FE-AB39-648E66E34EEE}" destId="{47BC6D02-28E5-46C6-9E3F-33366711FC3D}" srcOrd="3" destOrd="0" presId="urn:microsoft.com/office/officeart/2005/8/layout/vList2"/>
    <dgm:cxn modelId="{2F04E179-D84D-461B-8298-92EE59E6074A}" type="presParOf" srcId="{977B42FE-7B35-44FE-AB39-648E66E34EEE}" destId="{F1592BAF-ED0F-475F-88C3-6638EEBDCF84}" srcOrd="4" destOrd="0" presId="urn:microsoft.com/office/officeart/2005/8/layout/vList2"/>
    <dgm:cxn modelId="{8AD35BA1-1D60-4D7A-A5D5-3847BC1588EB}" type="presParOf" srcId="{977B42FE-7B35-44FE-AB39-648E66E34EEE}" destId="{EC7C7D3E-C5E2-4F6A-8331-FA33080061AD}" srcOrd="5" destOrd="0" presId="urn:microsoft.com/office/officeart/2005/8/layout/vList2"/>
    <dgm:cxn modelId="{64B77587-4D5B-44FB-8C61-9D268746FC51}" type="presParOf" srcId="{977B42FE-7B35-44FE-AB39-648E66E34EEE}" destId="{AB18B868-8ED0-4B1D-9CF9-536F695B8BE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9B0CE13-11F3-4F5E-8FA7-0D5FC68BAE34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DFB8FB4C-39EC-4F55-AAE9-D28B440AB32B}">
      <dgm:prSet phldrT="[Text]"/>
      <dgm:spPr/>
      <dgm:t>
        <a:bodyPr/>
        <a:lstStyle/>
        <a:p>
          <a:r>
            <a:rPr lang="en-GB" dirty="0"/>
            <a:t>LAN gaming with local ethernet was hugely popular.</a:t>
          </a:r>
        </a:p>
      </dgm:t>
    </dgm:pt>
    <dgm:pt modelId="{1E1D36E3-C29E-4236-823A-830CDA58E405}" type="parTrans" cxnId="{21C53E94-02B9-4D8E-B278-89FAC5408930}">
      <dgm:prSet/>
      <dgm:spPr/>
      <dgm:t>
        <a:bodyPr/>
        <a:lstStyle/>
        <a:p>
          <a:endParaRPr lang="en-GB"/>
        </a:p>
      </dgm:t>
    </dgm:pt>
    <dgm:pt modelId="{432CF028-4946-4DB0-8CBB-F901D5E77023}" type="sibTrans" cxnId="{21C53E94-02B9-4D8E-B278-89FAC5408930}">
      <dgm:prSet/>
      <dgm:spPr/>
      <dgm:t>
        <a:bodyPr/>
        <a:lstStyle/>
        <a:p>
          <a:endParaRPr lang="en-GB"/>
        </a:p>
      </dgm:t>
    </dgm:pt>
    <dgm:pt modelId="{F3FEF614-0084-4782-9E79-922245DFA3E6}">
      <dgm:prSet phldrT="[Text]"/>
      <dgm:spPr/>
      <dgm:t>
        <a:bodyPr/>
        <a:lstStyle/>
        <a:p>
          <a:r>
            <a:rPr lang="en-GB" dirty="0"/>
            <a:t>Mobile broadband is being used more often now for online gaming.</a:t>
          </a:r>
        </a:p>
      </dgm:t>
    </dgm:pt>
    <dgm:pt modelId="{B4C15C52-002A-4D8F-9465-E95D2E883FEE}" type="parTrans" cxnId="{5ACDA50C-06BB-42D4-A662-8B81C17906F6}">
      <dgm:prSet/>
      <dgm:spPr/>
      <dgm:t>
        <a:bodyPr/>
        <a:lstStyle/>
        <a:p>
          <a:endParaRPr lang="en-GB"/>
        </a:p>
      </dgm:t>
    </dgm:pt>
    <dgm:pt modelId="{99400011-8B27-4D19-A9F4-9C31E56C6A1E}" type="sibTrans" cxnId="{5ACDA50C-06BB-42D4-A662-8B81C17906F6}">
      <dgm:prSet/>
      <dgm:spPr/>
      <dgm:t>
        <a:bodyPr/>
        <a:lstStyle/>
        <a:p>
          <a:endParaRPr lang="en-GB"/>
        </a:p>
      </dgm:t>
    </dgm:pt>
    <dgm:pt modelId="{E908FB8E-7110-47FD-8A7F-219DAD9BD60C}">
      <dgm:prSet phldrT="[Text]"/>
      <dgm:spPr/>
      <dgm:t>
        <a:bodyPr/>
        <a:lstStyle/>
        <a:p>
          <a:r>
            <a:rPr lang="en-GB" dirty="0"/>
            <a:t>Speed is important and affects connections, such as using ethernet.</a:t>
          </a:r>
        </a:p>
      </dgm:t>
    </dgm:pt>
    <dgm:pt modelId="{6F1B9AEF-2FED-40A7-8AD3-424F3F2C0C95}" type="parTrans" cxnId="{5539AC90-53C2-4AE4-B4E0-7CCA8437E2F5}">
      <dgm:prSet/>
      <dgm:spPr/>
      <dgm:t>
        <a:bodyPr/>
        <a:lstStyle/>
        <a:p>
          <a:endParaRPr lang="en-GB"/>
        </a:p>
      </dgm:t>
    </dgm:pt>
    <dgm:pt modelId="{F245D4D1-8B99-45E2-969B-ECD3F68B9B7E}" type="sibTrans" cxnId="{5539AC90-53C2-4AE4-B4E0-7CCA8437E2F5}">
      <dgm:prSet/>
      <dgm:spPr/>
      <dgm:t>
        <a:bodyPr/>
        <a:lstStyle/>
        <a:p>
          <a:endParaRPr lang="en-GB"/>
        </a:p>
      </dgm:t>
    </dgm:pt>
    <dgm:pt modelId="{FA275AAC-251E-486E-855A-DC5D97E2925C}">
      <dgm:prSet phldrT="[Text]"/>
      <dgm:spPr/>
      <dgm:t>
        <a:bodyPr/>
        <a:lstStyle/>
        <a:p>
          <a:r>
            <a:rPr lang="en-GB" dirty="0"/>
            <a:t>Broadband internet is most commonly use for multiplayer gaming.</a:t>
          </a:r>
        </a:p>
      </dgm:t>
    </dgm:pt>
    <dgm:pt modelId="{87432EF5-CDC5-4078-BF03-16CA585F8CB1}" type="parTrans" cxnId="{EC87F56E-7523-4736-839F-B83B5B13795B}">
      <dgm:prSet/>
      <dgm:spPr/>
      <dgm:t>
        <a:bodyPr/>
        <a:lstStyle/>
        <a:p>
          <a:endParaRPr lang="en-GB"/>
        </a:p>
      </dgm:t>
    </dgm:pt>
    <dgm:pt modelId="{A41ED30D-96EB-4E5A-91E5-618A45BD3B98}" type="sibTrans" cxnId="{EC87F56E-7523-4736-839F-B83B5B13795B}">
      <dgm:prSet/>
      <dgm:spPr/>
      <dgm:t>
        <a:bodyPr/>
        <a:lstStyle/>
        <a:p>
          <a:endParaRPr lang="en-GB"/>
        </a:p>
      </dgm:t>
    </dgm:pt>
    <dgm:pt modelId="{977B42FE-7B35-44FE-AB39-648E66E34EEE}" type="pres">
      <dgm:prSet presAssocID="{C9B0CE13-11F3-4F5E-8FA7-0D5FC68BAE34}" presName="linear" presStyleCnt="0">
        <dgm:presLayoutVars>
          <dgm:animLvl val="lvl"/>
          <dgm:resizeHandles val="exact"/>
        </dgm:presLayoutVars>
      </dgm:prSet>
      <dgm:spPr/>
    </dgm:pt>
    <dgm:pt modelId="{DDF538CE-975E-43CC-AA55-E3D48B9F2527}" type="pres">
      <dgm:prSet presAssocID="{DFB8FB4C-39EC-4F55-AAE9-D28B440AB32B}" presName="parentText" presStyleLbl="node1" presStyleIdx="0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39AFD103-8CBD-4E80-B28C-DE471C773E9C}" type="pres">
      <dgm:prSet presAssocID="{432CF028-4946-4DB0-8CBB-F901D5E77023}" presName="spacer" presStyleCnt="0"/>
      <dgm:spPr/>
    </dgm:pt>
    <dgm:pt modelId="{B6B99DB9-3F3E-4F56-A405-DB0887169C23}" type="pres">
      <dgm:prSet presAssocID="{FA275AAC-251E-486E-855A-DC5D97E2925C}" presName="parentText" presStyleLbl="node1" presStyleIdx="1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47BC6D02-28E5-46C6-9E3F-33366711FC3D}" type="pres">
      <dgm:prSet presAssocID="{A41ED30D-96EB-4E5A-91E5-618A45BD3B98}" presName="spacer" presStyleCnt="0"/>
      <dgm:spPr/>
    </dgm:pt>
    <dgm:pt modelId="{F1592BAF-ED0F-475F-88C3-6638EEBDCF84}" type="pres">
      <dgm:prSet presAssocID="{F3FEF614-0084-4782-9E79-922245DFA3E6}" presName="parentText" presStyleLbl="node1" presStyleIdx="2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EC7C7D3E-C5E2-4F6A-8331-FA33080061AD}" type="pres">
      <dgm:prSet presAssocID="{99400011-8B27-4D19-A9F4-9C31E56C6A1E}" presName="spacer" presStyleCnt="0"/>
      <dgm:spPr/>
    </dgm:pt>
    <dgm:pt modelId="{AB18B868-8ED0-4B1D-9CF9-536F695B8BE9}" type="pres">
      <dgm:prSet presAssocID="{E908FB8E-7110-47FD-8A7F-219DAD9BD60C}" presName="parentText" presStyleLbl="node1" presStyleIdx="3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</dgm:ptLst>
  <dgm:cxnLst>
    <dgm:cxn modelId="{5ACDA50C-06BB-42D4-A662-8B81C17906F6}" srcId="{C9B0CE13-11F3-4F5E-8FA7-0D5FC68BAE34}" destId="{F3FEF614-0084-4782-9E79-922245DFA3E6}" srcOrd="2" destOrd="0" parTransId="{B4C15C52-002A-4D8F-9465-E95D2E883FEE}" sibTransId="{99400011-8B27-4D19-A9F4-9C31E56C6A1E}"/>
    <dgm:cxn modelId="{6D182631-6218-43D3-BE2E-D500CDFF4753}" type="presOf" srcId="{F3FEF614-0084-4782-9E79-922245DFA3E6}" destId="{F1592BAF-ED0F-475F-88C3-6638EEBDCF84}" srcOrd="0" destOrd="0" presId="urn:microsoft.com/office/officeart/2005/8/layout/vList2"/>
    <dgm:cxn modelId="{FD79663D-13ED-4545-8F2E-85B99C68ED53}" type="presOf" srcId="{FA275AAC-251E-486E-855A-DC5D97E2925C}" destId="{B6B99DB9-3F3E-4F56-A405-DB0887169C23}" srcOrd="0" destOrd="0" presId="urn:microsoft.com/office/officeart/2005/8/layout/vList2"/>
    <dgm:cxn modelId="{39E94C6B-B228-4891-A176-4E3E14520D90}" type="presOf" srcId="{E908FB8E-7110-47FD-8A7F-219DAD9BD60C}" destId="{AB18B868-8ED0-4B1D-9CF9-536F695B8BE9}" srcOrd="0" destOrd="0" presId="urn:microsoft.com/office/officeart/2005/8/layout/vList2"/>
    <dgm:cxn modelId="{EC87F56E-7523-4736-839F-B83B5B13795B}" srcId="{C9B0CE13-11F3-4F5E-8FA7-0D5FC68BAE34}" destId="{FA275AAC-251E-486E-855A-DC5D97E2925C}" srcOrd="1" destOrd="0" parTransId="{87432EF5-CDC5-4078-BF03-16CA585F8CB1}" sibTransId="{A41ED30D-96EB-4E5A-91E5-618A45BD3B98}"/>
    <dgm:cxn modelId="{18BF2D74-E04D-4E53-AC33-D0AF8F993105}" type="presOf" srcId="{C9B0CE13-11F3-4F5E-8FA7-0D5FC68BAE34}" destId="{977B42FE-7B35-44FE-AB39-648E66E34EEE}" srcOrd="0" destOrd="0" presId="urn:microsoft.com/office/officeart/2005/8/layout/vList2"/>
    <dgm:cxn modelId="{A795CF55-5F65-4172-B1CE-27A0D4508D48}" type="presOf" srcId="{DFB8FB4C-39EC-4F55-AAE9-D28B440AB32B}" destId="{DDF538CE-975E-43CC-AA55-E3D48B9F2527}" srcOrd="0" destOrd="0" presId="urn:microsoft.com/office/officeart/2005/8/layout/vList2"/>
    <dgm:cxn modelId="{5539AC90-53C2-4AE4-B4E0-7CCA8437E2F5}" srcId="{C9B0CE13-11F3-4F5E-8FA7-0D5FC68BAE34}" destId="{E908FB8E-7110-47FD-8A7F-219DAD9BD60C}" srcOrd="3" destOrd="0" parTransId="{6F1B9AEF-2FED-40A7-8AD3-424F3F2C0C95}" sibTransId="{F245D4D1-8B99-45E2-969B-ECD3F68B9B7E}"/>
    <dgm:cxn modelId="{21C53E94-02B9-4D8E-B278-89FAC5408930}" srcId="{C9B0CE13-11F3-4F5E-8FA7-0D5FC68BAE34}" destId="{DFB8FB4C-39EC-4F55-AAE9-D28B440AB32B}" srcOrd="0" destOrd="0" parTransId="{1E1D36E3-C29E-4236-823A-830CDA58E405}" sibTransId="{432CF028-4946-4DB0-8CBB-F901D5E77023}"/>
    <dgm:cxn modelId="{97FC5397-86EE-4358-AF77-1AAC417CE9BD}" type="presParOf" srcId="{977B42FE-7B35-44FE-AB39-648E66E34EEE}" destId="{DDF538CE-975E-43CC-AA55-E3D48B9F2527}" srcOrd="0" destOrd="0" presId="urn:microsoft.com/office/officeart/2005/8/layout/vList2"/>
    <dgm:cxn modelId="{459B77B2-7FB5-411E-BEE6-D1B7AF606552}" type="presParOf" srcId="{977B42FE-7B35-44FE-AB39-648E66E34EEE}" destId="{39AFD103-8CBD-4E80-B28C-DE471C773E9C}" srcOrd="1" destOrd="0" presId="urn:microsoft.com/office/officeart/2005/8/layout/vList2"/>
    <dgm:cxn modelId="{A13F8446-81D7-412E-8CED-274CDD9A1E3B}" type="presParOf" srcId="{977B42FE-7B35-44FE-AB39-648E66E34EEE}" destId="{B6B99DB9-3F3E-4F56-A405-DB0887169C23}" srcOrd="2" destOrd="0" presId="urn:microsoft.com/office/officeart/2005/8/layout/vList2"/>
    <dgm:cxn modelId="{69BD5739-06FB-46A7-B94A-7995BFB2F23A}" type="presParOf" srcId="{977B42FE-7B35-44FE-AB39-648E66E34EEE}" destId="{47BC6D02-28E5-46C6-9E3F-33366711FC3D}" srcOrd="3" destOrd="0" presId="urn:microsoft.com/office/officeart/2005/8/layout/vList2"/>
    <dgm:cxn modelId="{2F04E179-D84D-461B-8298-92EE59E6074A}" type="presParOf" srcId="{977B42FE-7B35-44FE-AB39-648E66E34EEE}" destId="{F1592BAF-ED0F-475F-88C3-6638EEBDCF84}" srcOrd="4" destOrd="0" presId="urn:microsoft.com/office/officeart/2005/8/layout/vList2"/>
    <dgm:cxn modelId="{8AD35BA1-1D60-4D7A-A5D5-3847BC1588EB}" type="presParOf" srcId="{977B42FE-7B35-44FE-AB39-648E66E34EEE}" destId="{EC7C7D3E-C5E2-4F6A-8331-FA33080061AD}" srcOrd="5" destOrd="0" presId="urn:microsoft.com/office/officeart/2005/8/layout/vList2"/>
    <dgm:cxn modelId="{64B77587-4D5B-44FB-8C61-9D268746FC51}" type="presParOf" srcId="{977B42FE-7B35-44FE-AB39-648E66E34EEE}" destId="{AB18B868-8ED0-4B1D-9CF9-536F695B8BE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9B0CE13-11F3-4F5E-8FA7-0D5FC68BAE34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DFB8FB4C-39EC-4F55-AAE9-D28B440AB32B}">
      <dgm:prSet phldrT="[Text]"/>
      <dgm:spPr/>
      <dgm:t>
        <a:bodyPr/>
        <a:lstStyle/>
        <a:p>
          <a:r>
            <a:rPr lang="en-GB" dirty="0"/>
            <a:t>New technologies are released all the time.</a:t>
          </a:r>
        </a:p>
      </dgm:t>
    </dgm:pt>
    <dgm:pt modelId="{1E1D36E3-C29E-4236-823A-830CDA58E405}" type="parTrans" cxnId="{21C53E94-02B9-4D8E-B278-89FAC5408930}">
      <dgm:prSet/>
      <dgm:spPr/>
      <dgm:t>
        <a:bodyPr/>
        <a:lstStyle/>
        <a:p>
          <a:endParaRPr lang="en-GB"/>
        </a:p>
      </dgm:t>
    </dgm:pt>
    <dgm:pt modelId="{432CF028-4946-4DB0-8CBB-F901D5E77023}" type="sibTrans" cxnId="{21C53E94-02B9-4D8E-B278-89FAC5408930}">
      <dgm:prSet/>
      <dgm:spPr/>
      <dgm:t>
        <a:bodyPr/>
        <a:lstStyle/>
        <a:p>
          <a:endParaRPr lang="en-GB"/>
        </a:p>
      </dgm:t>
    </dgm:pt>
    <dgm:pt modelId="{F3FEF614-0084-4782-9E79-922245DFA3E6}">
      <dgm:prSet phldrT="[Text]"/>
      <dgm:spPr/>
      <dgm:t>
        <a:bodyPr/>
        <a:lstStyle/>
        <a:p>
          <a:r>
            <a:rPr lang="en-GB" dirty="0"/>
            <a:t>An example is Virtual Reality headsets which are now common.</a:t>
          </a:r>
        </a:p>
      </dgm:t>
    </dgm:pt>
    <dgm:pt modelId="{B4C15C52-002A-4D8F-9465-E95D2E883FEE}" type="parTrans" cxnId="{5ACDA50C-06BB-42D4-A662-8B81C17906F6}">
      <dgm:prSet/>
      <dgm:spPr/>
      <dgm:t>
        <a:bodyPr/>
        <a:lstStyle/>
        <a:p>
          <a:endParaRPr lang="en-GB"/>
        </a:p>
      </dgm:t>
    </dgm:pt>
    <dgm:pt modelId="{99400011-8B27-4D19-A9F4-9C31E56C6A1E}" type="sibTrans" cxnId="{5ACDA50C-06BB-42D4-A662-8B81C17906F6}">
      <dgm:prSet/>
      <dgm:spPr/>
      <dgm:t>
        <a:bodyPr/>
        <a:lstStyle/>
        <a:p>
          <a:endParaRPr lang="en-GB"/>
        </a:p>
      </dgm:t>
    </dgm:pt>
    <dgm:pt modelId="{E908FB8E-7110-47FD-8A7F-219DAD9BD60C}">
      <dgm:prSet phldrT="[Text]"/>
      <dgm:spPr/>
      <dgm:t>
        <a:bodyPr/>
        <a:lstStyle/>
        <a:p>
          <a:r>
            <a:rPr lang="en-GB" dirty="0"/>
            <a:t>Many developers are adapting games to VR for a larger market.</a:t>
          </a:r>
        </a:p>
      </dgm:t>
    </dgm:pt>
    <dgm:pt modelId="{6F1B9AEF-2FED-40A7-8AD3-424F3F2C0C95}" type="parTrans" cxnId="{5539AC90-53C2-4AE4-B4E0-7CCA8437E2F5}">
      <dgm:prSet/>
      <dgm:spPr/>
      <dgm:t>
        <a:bodyPr/>
        <a:lstStyle/>
        <a:p>
          <a:endParaRPr lang="en-GB"/>
        </a:p>
      </dgm:t>
    </dgm:pt>
    <dgm:pt modelId="{F245D4D1-8B99-45E2-969B-ECD3F68B9B7E}" type="sibTrans" cxnId="{5539AC90-53C2-4AE4-B4E0-7CCA8437E2F5}">
      <dgm:prSet/>
      <dgm:spPr/>
      <dgm:t>
        <a:bodyPr/>
        <a:lstStyle/>
        <a:p>
          <a:endParaRPr lang="en-GB"/>
        </a:p>
      </dgm:t>
    </dgm:pt>
    <dgm:pt modelId="{FA275AAC-251E-486E-855A-DC5D97E2925C}">
      <dgm:prSet phldrT="[Text]"/>
      <dgm:spPr/>
      <dgm:t>
        <a:bodyPr/>
        <a:lstStyle/>
        <a:p>
          <a:r>
            <a:rPr lang="en-GB" dirty="0"/>
            <a:t>We must be aware and adapt to these new technologies.</a:t>
          </a:r>
        </a:p>
      </dgm:t>
    </dgm:pt>
    <dgm:pt modelId="{87432EF5-CDC5-4078-BF03-16CA585F8CB1}" type="parTrans" cxnId="{EC87F56E-7523-4736-839F-B83B5B13795B}">
      <dgm:prSet/>
      <dgm:spPr/>
      <dgm:t>
        <a:bodyPr/>
        <a:lstStyle/>
        <a:p>
          <a:endParaRPr lang="en-GB"/>
        </a:p>
      </dgm:t>
    </dgm:pt>
    <dgm:pt modelId="{A41ED30D-96EB-4E5A-91E5-618A45BD3B98}" type="sibTrans" cxnId="{EC87F56E-7523-4736-839F-B83B5B13795B}">
      <dgm:prSet/>
      <dgm:spPr/>
      <dgm:t>
        <a:bodyPr/>
        <a:lstStyle/>
        <a:p>
          <a:endParaRPr lang="en-GB"/>
        </a:p>
      </dgm:t>
    </dgm:pt>
    <dgm:pt modelId="{977B42FE-7B35-44FE-AB39-648E66E34EEE}" type="pres">
      <dgm:prSet presAssocID="{C9B0CE13-11F3-4F5E-8FA7-0D5FC68BAE34}" presName="linear" presStyleCnt="0">
        <dgm:presLayoutVars>
          <dgm:animLvl val="lvl"/>
          <dgm:resizeHandles val="exact"/>
        </dgm:presLayoutVars>
      </dgm:prSet>
      <dgm:spPr/>
    </dgm:pt>
    <dgm:pt modelId="{DDF538CE-975E-43CC-AA55-E3D48B9F2527}" type="pres">
      <dgm:prSet presAssocID="{DFB8FB4C-39EC-4F55-AAE9-D28B440AB32B}" presName="parentText" presStyleLbl="node1" presStyleIdx="0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39AFD103-8CBD-4E80-B28C-DE471C773E9C}" type="pres">
      <dgm:prSet presAssocID="{432CF028-4946-4DB0-8CBB-F901D5E77023}" presName="spacer" presStyleCnt="0"/>
      <dgm:spPr/>
    </dgm:pt>
    <dgm:pt modelId="{B6B99DB9-3F3E-4F56-A405-DB0887169C23}" type="pres">
      <dgm:prSet presAssocID="{FA275AAC-251E-486E-855A-DC5D97E2925C}" presName="parentText" presStyleLbl="node1" presStyleIdx="1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47BC6D02-28E5-46C6-9E3F-33366711FC3D}" type="pres">
      <dgm:prSet presAssocID="{A41ED30D-96EB-4E5A-91E5-618A45BD3B98}" presName="spacer" presStyleCnt="0"/>
      <dgm:spPr/>
    </dgm:pt>
    <dgm:pt modelId="{F1592BAF-ED0F-475F-88C3-6638EEBDCF84}" type="pres">
      <dgm:prSet presAssocID="{F3FEF614-0084-4782-9E79-922245DFA3E6}" presName="parentText" presStyleLbl="node1" presStyleIdx="2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EC7C7D3E-C5E2-4F6A-8331-FA33080061AD}" type="pres">
      <dgm:prSet presAssocID="{99400011-8B27-4D19-A9F4-9C31E56C6A1E}" presName="spacer" presStyleCnt="0"/>
      <dgm:spPr/>
    </dgm:pt>
    <dgm:pt modelId="{AB18B868-8ED0-4B1D-9CF9-536F695B8BE9}" type="pres">
      <dgm:prSet presAssocID="{E908FB8E-7110-47FD-8A7F-219DAD9BD60C}" presName="parentText" presStyleLbl="node1" presStyleIdx="3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</dgm:ptLst>
  <dgm:cxnLst>
    <dgm:cxn modelId="{5ACDA50C-06BB-42D4-A662-8B81C17906F6}" srcId="{C9B0CE13-11F3-4F5E-8FA7-0D5FC68BAE34}" destId="{F3FEF614-0084-4782-9E79-922245DFA3E6}" srcOrd="2" destOrd="0" parTransId="{B4C15C52-002A-4D8F-9465-E95D2E883FEE}" sibTransId="{99400011-8B27-4D19-A9F4-9C31E56C6A1E}"/>
    <dgm:cxn modelId="{6D182631-6218-43D3-BE2E-D500CDFF4753}" type="presOf" srcId="{F3FEF614-0084-4782-9E79-922245DFA3E6}" destId="{F1592BAF-ED0F-475F-88C3-6638EEBDCF84}" srcOrd="0" destOrd="0" presId="urn:microsoft.com/office/officeart/2005/8/layout/vList2"/>
    <dgm:cxn modelId="{FD79663D-13ED-4545-8F2E-85B99C68ED53}" type="presOf" srcId="{FA275AAC-251E-486E-855A-DC5D97E2925C}" destId="{B6B99DB9-3F3E-4F56-A405-DB0887169C23}" srcOrd="0" destOrd="0" presId="urn:microsoft.com/office/officeart/2005/8/layout/vList2"/>
    <dgm:cxn modelId="{39E94C6B-B228-4891-A176-4E3E14520D90}" type="presOf" srcId="{E908FB8E-7110-47FD-8A7F-219DAD9BD60C}" destId="{AB18B868-8ED0-4B1D-9CF9-536F695B8BE9}" srcOrd="0" destOrd="0" presId="urn:microsoft.com/office/officeart/2005/8/layout/vList2"/>
    <dgm:cxn modelId="{EC87F56E-7523-4736-839F-B83B5B13795B}" srcId="{C9B0CE13-11F3-4F5E-8FA7-0D5FC68BAE34}" destId="{FA275AAC-251E-486E-855A-DC5D97E2925C}" srcOrd="1" destOrd="0" parTransId="{87432EF5-CDC5-4078-BF03-16CA585F8CB1}" sibTransId="{A41ED30D-96EB-4E5A-91E5-618A45BD3B98}"/>
    <dgm:cxn modelId="{18BF2D74-E04D-4E53-AC33-D0AF8F993105}" type="presOf" srcId="{C9B0CE13-11F3-4F5E-8FA7-0D5FC68BAE34}" destId="{977B42FE-7B35-44FE-AB39-648E66E34EEE}" srcOrd="0" destOrd="0" presId="urn:microsoft.com/office/officeart/2005/8/layout/vList2"/>
    <dgm:cxn modelId="{A795CF55-5F65-4172-B1CE-27A0D4508D48}" type="presOf" srcId="{DFB8FB4C-39EC-4F55-AAE9-D28B440AB32B}" destId="{DDF538CE-975E-43CC-AA55-E3D48B9F2527}" srcOrd="0" destOrd="0" presId="urn:microsoft.com/office/officeart/2005/8/layout/vList2"/>
    <dgm:cxn modelId="{5539AC90-53C2-4AE4-B4E0-7CCA8437E2F5}" srcId="{C9B0CE13-11F3-4F5E-8FA7-0D5FC68BAE34}" destId="{E908FB8E-7110-47FD-8A7F-219DAD9BD60C}" srcOrd="3" destOrd="0" parTransId="{6F1B9AEF-2FED-40A7-8AD3-424F3F2C0C95}" sibTransId="{F245D4D1-8B99-45E2-969B-ECD3F68B9B7E}"/>
    <dgm:cxn modelId="{21C53E94-02B9-4D8E-B278-89FAC5408930}" srcId="{C9B0CE13-11F3-4F5E-8FA7-0D5FC68BAE34}" destId="{DFB8FB4C-39EC-4F55-AAE9-D28B440AB32B}" srcOrd="0" destOrd="0" parTransId="{1E1D36E3-C29E-4236-823A-830CDA58E405}" sibTransId="{432CF028-4946-4DB0-8CBB-F901D5E77023}"/>
    <dgm:cxn modelId="{97FC5397-86EE-4358-AF77-1AAC417CE9BD}" type="presParOf" srcId="{977B42FE-7B35-44FE-AB39-648E66E34EEE}" destId="{DDF538CE-975E-43CC-AA55-E3D48B9F2527}" srcOrd="0" destOrd="0" presId="urn:microsoft.com/office/officeart/2005/8/layout/vList2"/>
    <dgm:cxn modelId="{459B77B2-7FB5-411E-BEE6-D1B7AF606552}" type="presParOf" srcId="{977B42FE-7B35-44FE-AB39-648E66E34EEE}" destId="{39AFD103-8CBD-4E80-B28C-DE471C773E9C}" srcOrd="1" destOrd="0" presId="urn:microsoft.com/office/officeart/2005/8/layout/vList2"/>
    <dgm:cxn modelId="{A13F8446-81D7-412E-8CED-274CDD9A1E3B}" type="presParOf" srcId="{977B42FE-7B35-44FE-AB39-648E66E34EEE}" destId="{B6B99DB9-3F3E-4F56-A405-DB0887169C23}" srcOrd="2" destOrd="0" presId="urn:microsoft.com/office/officeart/2005/8/layout/vList2"/>
    <dgm:cxn modelId="{69BD5739-06FB-46A7-B94A-7995BFB2F23A}" type="presParOf" srcId="{977B42FE-7B35-44FE-AB39-648E66E34EEE}" destId="{47BC6D02-28E5-46C6-9E3F-33366711FC3D}" srcOrd="3" destOrd="0" presId="urn:microsoft.com/office/officeart/2005/8/layout/vList2"/>
    <dgm:cxn modelId="{2F04E179-D84D-461B-8298-92EE59E6074A}" type="presParOf" srcId="{977B42FE-7B35-44FE-AB39-648E66E34EEE}" destId="{F1592BAF-ED0F-475F-88C3-6638EEBDCF84}" srcOrd="4" destOrd="0" presId="urn:microsoft.com/office/officeart/2005/8/layout/vList2"/>
    <dgm:cxn modelId="{8AD35BA1-1D60-4D7A-A5D5-3847BC1588EB}" type="presParOf" srcId="{977B42FE-7B35-44FE-AB39-648E66E34EEE}" destId="{EC7C7D3E-C5E2-4F6A-8331-FA33080061AD}" srcOrd="5" destOrd="0" presId="urn:microsoft.com/office/officeart/2005/8/layout/vList2"/>
    <dgm:cxn modelId="{64B77587-4D5B-44FB-8C61-9D268746FC51}" type="presParOf" srcId="{977B42FE-7B35-44FE-AB39-648E66E34EEE}" destId="{AB18B868-8ED0-4B1D-9CF9-536F695B8BE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538CE-975E-43CC-AA55-E3D48B9F2527}">
      <dsp:nvSpPr>
        <dsp:cNvPr id="0" name=""/>
        <dsp:cNvSpPr/>
      </dsp:nvSpPr>
      <dsp:spPr>
        <a:xfrm>
          <a:off x="0" y="112923"/>
          <a:ext cx="11439525" cy="69498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dirty="0"/>
            <a:t>Video output are high definition LCD displays.</a:t>
          </a:r>
        </a:p>
      </dsp:txBody>
      <dsp:txXfrm>
        <a:off x="0" y="112923"/>
        <a:ext cx="11439525" cy="694980"/>
      </dsp:txXfrm>
    </dsp:sp>
    <dsp:sp modelId="{B6B99DB9-3F3E-4F56-A405-DB0887169C23}">
      <dsp:nvSpPr>
        <dsp:cNvPr id="0" name=""/>
        <dsp:cNvSpPr/>
      </dsp:nvSpPr>
      <dsp:spPr>
        <a:xfrm>
          <a:off x="0" y="902943"/>
          <a:ext cx="11439525" cy="69498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/>
            <a:t>Video </a:t>
          </a:r>
          <a:r>
            <a:rPr lang="en-GB" sz="3300" kern="1200" dirty="0"/>
            <a:t>output quality judged on resolution &amp; frame rate.</a:t>
          </a:r>
        </a:p>
      </dsp:txBody>
      <dsp:txXfrm>
        <a:off x="0" y="902943"/>
        <a:ext cx="11439525" cy="694980"/>
      </dsp:txXfrm>
    </dsp:sp>
    <dsp:sp modelId="{F1592BAF-ED0F-475F-88C3-6638EEBDCF84}">
      <dsp:nvSpPr>
        <dsp:cNvPr id="0" name=""/>
        <dsp:cNvSpPr/>
      </dsp:nvSpPr>
      <dsp:spPr>
        <a:xfrm>
          <a:off x="0" y="1692963"/>
          <a:ext cx="11439525" cy="69498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dirty="0"/>
            <a:t>Audio output can be speakers or headphones. </a:t>
          </a:r>
        </a:p>
      </dsp:txBody>
      <dsp:txXfrm>
        <a:off x="0" y="1692963"/>
        <a:ext cx="11439525" cy="694980"/>
      </dsp:txXfrm>
    </dsp:sp>
    <dsp:sp modelId="{AB18B868-8ED0-4B1D-9CF9-536F695B8BE9}">
      <dsp:nvSpPr>
        <dsp:cNvPr id="0" name=""/>
        <dsp:cNvSpPr/>
      </dsp:nvSpPr>
      <dsp:spPr>
        <a:xfrm>
          <a:off x="0" y="2482983"/>
          <a:ext cx="11439525" cy="69498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dirty="0"/>
            <a:t>High quality 3D sound headsets are very popular with online FPS.</a:t>
          </a:r>
        </a:p>
      </dsp:txBody>
      <dsp:txXfrm>
        <a:off x="0" y="2482983"/>
        <a:ext cx="11439525" cy="6949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538CE-975E-43CC-AA55-E3D48B9F2527}">
      <dsp:nvSpPr>
        <dsp:cNvPr id="0" name=""/>
        <dsp:cNvSpPr/>
      </dsp:nvSpPr>
      <dsp:spPr>
        <a:xfrm>
          <a:off x="0" y="159363"/>
          <a:ext cx="11439525" cy="6739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Most common inputs are gamepad, mouse/keyboard &amp; touchscreen.</a:t>
          </a:r>
        </a:p>
      </dsp:txBody>
      <dsp:txXfrm>
        <a:off x="0" y="159363"/>
        <a:ext cx="11439525" cy="673920"/>
      </dsp:txXfrm>
    </dsp:sp>
    <dsp:sp modelId="{B6B99DB9-3F3E-4F56-A405-DB0887169C23}">
      <dsp:nvSpPr>
        <dsp:cNvPr id="0" name=""/>
        <dsp:cNvSpPr/>
      </dsp:nvSpPr>
      <dsp:spPr>
        <a:xfrm>
          <a:off x="0" y="925443"/>
          <a:ext cx="11439525" cy="67392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High responsiveness is important &amp; people pay a lot for this.</a:t>
          </a:r>
        </a:p>
      </dsp:txBody>
      <dsp:txXfrm>
        <a:off x="0" y="925443"/>
        <a:ext cx="11439525" cy="673920"/>
      </dsp:txXfrm>
    </dsp:sp>
    <dsp:sp modelId="{F1592BAF-ED0F-475F-88C3-6638EEBDCF84}">
      <dsp:nvSpPr>
        <dsp:cNvPr id="0" name=""/>
        <dsp:cNvSpPr/>
      </dsp:nvSpPr>
      <dsp:spPr>
        <a:xfrm>
          <a:off x="0" y="1691523"/>
          <a:ext cx="11439525" cy="67392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Inputs can provide greater immersion with alternative input devices.</a:t>
          </a:r>
        </a:p>
      </dsp:txBody>
      <dsp:txXfrm>
        <a:off x="0" y="1691523"/>
        <a:ext cx="11439525" cy="673920"/>
      </dsp:txXfrm>
    </dsp:sp>
    <dsp:sp modelId="{AB18B868-8ED0-4B1D-9CF9-536F695B8BE9}">
      <dsp:nvSpPr>
        <dsp:cNvPr id="0" name=""/>
        <dsp:cNvSpPr/>
      </dsp:nvSpPr>
      <dsp:spPr>
        <a:xfrm>
          <a:off x="0" y="2457603"/>
          <a:ext cx="11439525" cy="67392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Steering wheels for racing, joysticks for flight sims, etc.</a:t>
          </a:r>
        </a:p>
      </dsp:txBody>
      <dsp:txXfrm>
        <a:off x="0" y="2457603"/>
        <a:ext cx="11439525" cy="6739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538CE-975E-43CC-AA55-E3D48B9F2527}">
      <dsp:nvSpPr>
        <dsp:cNvPr id="0" name=""/>
        <dsp:cNvSpPr/>
      </dsp:nvSpPr>
      <dsp:spPr>
        <a:xfrm>
          <a:off x="0" y="159363"/>
          <a:ext cx="11439525" cy="6739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LAN gaming with local ethernet was hugely popular.</a:t>
          </a:r>
        </a:p>
      </dsp:txBody>
      <dsp:txXfrm>
        <a:off x="0" y="159363"/>
        <a:ext cx="11439525" cy="673920"/>
      </dsp:txXfrm>
    </dsp:sp>
    <dsp:sp modelId="{B6B99DB9-3F3E-4F56-A405-DB0887169C23}">
      <dsp:nvSpPr>
        <dsp:cNvPr id="0" name=""/>
        <dsp:cNvSpPr/>
      </dsp:nvSpPr>
      <dsp:spPr>
        <a:xfrm>
          <a:off x="0" y="925443"/>
          <a:ext cx="11439525" cy="67392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Broadband internet is most commonly use for multiplayer gaming.</a:t>
          </a:r>
        </a:p>
      </dsp:txBody>
      <dsp:txXfrm>
        <a:off x="0" y="925443"/>
        <a:ext cx="11439525" cy="673920"/>
      </dsp:txXfrm>
    </dsp:sp>
    <dsp:sp modelId="{F1592BAF-ED0F-475F-88C3-6638EEBDCF84}">
      <dsp:nvSpPr>
        <dsp:cNvPr id="0" name=""/>
        <dsp:cNvSpPr/>
      </dsp:nvSpPr>
      <dsp:spPr>
        <a:xfrm>
          <a:off x="0" y="1691523"/>
          <a:ext cx="11439525" cy="67392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Mobile broadband is being used more often now for online gaming.</a:t>
          </a:r>
        </a:p>
      </dsp:txBody>
      <dsp:txXfrm>
        <a:off x="0" y="1691523"/>
        <a:ext cx="11439525" cy="673920"/>
      </dsp:txXfrm>
    </dsp:sp>
    <dsp:sp modelId="{AB18B868-8ED0-4B1D-9CF9-536F695B8BE9}">
      <dsp:nvSpPr>
        <dsp:cNvPr id="0" name=""/>
        <dsp:cNvSpPr/>
      </dsp:nvSpPr>
      <dsp:spPr>
        <a:xfrm>
          <a:off x="0" y="2457603"/>
          <a:ext cx="11439525" cy="67392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Speed is important and affects connections, such as using ethernet.</a:t>
          </a:r>
        </a:p>
      </dsp:txBody>
      <dsp:txXfrm>
        <a:off x="0" y="2457603"/>
        <a:ext cx="11439525" cy="6739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538CE-975E-43CC-AA55-E3D48B9F2527}">
      <dsp:nvSpPr>
        <dsp:cNvPr id="0" name=""/>
        <dsp:cNvSpPr/>
      </dsp:nvSpPr>
      <dsp:spPr>
        <a:xfrm>
          <a:off x="0" y="66483"/>
          <a:ext cx="11439525" cy="71604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 dirty="0"/>
            <a:t>New technologies are released all the time.</a:t>
          </a:r>
        </a:p>
      </dsp:txBody>
      <dsp:txXfrm>
        <a:off x="0" y="66483"/>
        <a:ext cx="11439525" cy="716040"/>
      </dsp:txXfrm>
    </dsp:sp>
    <dsp:sp modelId="{B6B99DB9-3F3E-4F56-A405-DB0887169C23}">
      <dsp:nvSpPr>
        <dsp:cNvPr id="0" name=""/>
        <dsp:cNvSpPr/>
      </dsp:nvSpPr>
      <dsp:spPr>
        <a:xfrm>
          <a:off x="0" y="880443"/>
          <a:ext cx="11439525" cy="71604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 dirty="0"/>
            <a:t>We must be aware and adapt to these new technologies.</a:t>
          </a:r>
        </a:p>
      </dsp:txBody>
      <dsp:txXfrm>
        <a:off x="0" y="880443"/>
        <a:ext cx="11439525" cy="716040"/>
      </dsp:txXfrm>
    </dsp:sp>
    <dsp:sp modelId="{F1592BAF-ED0F-475F-88C3-6638EEBDCF84}">
      <dsp:nvSpPr>
        <dsp:cNvPr id="0" name=""/>
        <dsp:cNvSpPr/>
      </dsp:nvSpPr>
      <dsp:spPr>
        <a:xfrm>
          <a:off x="0" y="1694403"/>
          <a:ext cx="11439525" cy="71604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 dirty="0"/>
            <a:t>An example is Virtual Reality headsets which are now common.</a:t>
          </a:r>
        </a:p>
      </dsp:txBody>
      <dsp:txXfrm>
        <a:off x="0" y="1694403"/>
        <a:ext cx="11439525" cy="716040"/>
      </dsp:txXfrm>
    </dsp:sp>
    <dsp:sp modelId="{AB18B868-8ED0-4B1D-9CF9-536F695B8BE9}">
      <dsp:nvSpPr>
        <dsp:cNvPr id="0" name=""/>
        <dsp:cNvSpPr/>
      </dsp:nvSpPr>
      <dsp:spPr>
        <a:xfrm>
          <a:off x="0" y="2508363"/>
          <a:ext cx="11439525" cy="71604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 dirty="0"/>
            <a:t>Many developers are adapting games to VR for a larger market.</a:t>
          </a:r>
        </a:p>
      </dsp:txBody>
      <dsp:txXfrm>
        <a:off x="0" y="2508363"/>
        <a:ext cx="11439525" cy="7160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4363114-D500-4C88-ABC4-E727C7507F3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23377" y="2598738"/>
            <a:ext cx="962284" cy="952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DC6527-9CC8-4215-9D7A-9F19D077E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15080" y="2376342"/>
            <a:ext cx="5744094" cy="1314741"/>
          </a:xfrm>
        </p:spPr>
        <p:txBody>
          <a:bodyPr lIns="0" tIns="0" rIns="0" bIns="0" anchor="b">
            <a:normAutofit/>
          </a:bodyPr>
          <a:lstStyle>
            <a:lvl1pPr algn="r">
              <a:defRPr sz="4800" b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EBDB1-C7AB-4557-881C-6B9A5B82E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5FFD-B59F-4436-951C-C164D26DBB8B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3E7D30-16E7-4C6A-9215-7CEB4EECA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A7605-D0EA-4337-8E48-2C248B3C5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0B4CCD6-DBF2-4361-9EFE-8D0DED25A5C1}"/>
              </a:ext>
            </a:extLst>
          </p:cNvPr>
          <p:cNvCxnSpPr>
            <a:cxnSpLocks/>
          </p:cNvCxnSpPr>
          <p:nvPr/>
        </p:nvCxnSpPr>
        <p:spPr>
          <a:xfrm>
            <a:off x="8141275" y="2616186"/>
            <a:ext cx="0" cy="91894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602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09616-9C03-4626-AFBE-9C5F0ADA3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2E022B-04A7-4C9F-B2FF-01068292FD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51D77-E8A4-48F6-8584-34E7207E5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5FFD-B59F-4436-951C-C164D26DBB8B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C80C3-BDA8-4DF8-BA27-2DD85A150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65AB43-3072-4D23-8565-C040008AB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2399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817C531E-B098-4D6D-9A77-C7DCFB68E4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566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17B9FC-566D-44A2-816A-4EA3612E11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7FB735-70F4-41BF-9A15-B7007CB4C7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3C68F2-00D8-462F-83F1-968D85C8F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5FFD-B59F-4436-951C-C164D26DBB8B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4D410-BCE1-4E3A-ADCA-D8C3C238D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8F335-F59C-4667-8ED2-ED67BFBD1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4002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B22DF440-4486-43E4-B0CA-0BE4B30175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795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9112-6AC3-40B5-9F09-827F03B8B9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ABA917-348D-4D7D-AE08-C13DDE299B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4C68A-02C1-4B49-987E-1C6BEF84A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5FFD-B59F-4436-951C-C164D26DBB8B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85D2B-564C-405E-94E8-1398FEA2C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D7274C-8C0B-4BAD-BEA5-EBF739901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002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B85E350-1B7C-4D5C-9D5A-FBAB92A0CC68}"/>
              </a:ext>
            </a:extLst>
          </p:cNvPr>
          <p:cNvSpPr/>
          <p:nvPr/>
        </p:nvSpPr>
        <p:spPr>
          <a:xfrm>
            <a:off x="396880" y="290567"/>
            <a:ext cx="11438787" cy="1834063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7AE0DE-3934-48EA-A400-181581057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472" y="295461"/>
            <a:ext cx="10515599" cy="1349189"/>
          </a:xfrm>
        </p:spPr>
        <p:txBody>
          <a:bodyPr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E7EAF-EB5A-47B4-9354-6F0667DA3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606" y="2754018"/>
            <a:ext cx="11438787" cy="329047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004740-E38E-4EF9-B8C8-9928377D9F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59578" y="6356350"/>
            <a:ext cx="1656806" cy="365125"/>
          </a:xfrm>
        </p:spPr>
        <p:txBody>
          <a:bodyPr/>
          <a:lstStyle/>
          <a:p>
            <a:fld id="{38615FFD-B59F-4436-951C-C164D26DBB8B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36A67-309F-4EED-B41B-1B302521D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8DEB1-7335-40EA-B129-B274C9D69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6879" y="6356349"/>
            <a:ext cx="134919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AB3D657B-EB80-4E8B-A2F0-9428D069F8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ED44542-4BA9-4639-9A92-3385C788E8D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8838" y="1644650"/>
            <a:ext cx="10515600" cy="479425"/>
          </a:xfrm>
        </p:spPr>
        <p:txBody>
          <a:bodyPr anchor="t">
            <a:normAutofit/>
          </a:bodyPr>
          <a:lstStyle>
            <a:lvl1pPr marL="0" indent="0" algn="ctr">
              <a:buNone/>
              <a:defRPr sz="1900"/>
            </a:lvl1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C566EE3-A78E-4457-B981-B7AAEFED0F23}"/>
              </a:ext>
            </a:extLst>
          </p:cNvPr>
          <p:cNvCxnSpPr>
            <a:cxnSpLocks/>
          </p:cNvCxnSpPr>
          <p:nvPr/>
        </p:nvCxnSpPr>
        <p:spPr>
          <a:xfrm>
            <a:off x="2230078" y="1522292"/>
            <a:ext cx="77724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691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ACF1D-E302-4B04-A41D-4010BCDB3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2453AD-D386-412F-81E6-6679673927F8}"/>
              </a:ext>
            </a:extLst>
          </p:cNvPr>
          <p:cNvSpPr/>
          <p:nvPr/>
        </p:nvSpPr>
        <p:spPr>
          <a:xfrm>
            <a:off x="396880" y="2219074"/>
            <a:ext cx="11438787" cy="1834063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C81323-E0C2-4355-A350-066A6EF08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219074"/>
            <a:ext cx="10515600" cy="1834063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7" name="Picture 6" descr="A picture containing clipart&#10;&#10;Description automatically generated">
            <a:extLst>
              <a:ext uri="{FF2B5EF4-FFF2-40B4-BE49-F238E27FC236}">
                <a16:creationId xmlns:a16="http://schemas.microsoft.com/office/drawing/2014/main" id="{74F1E13B-C29E-436A-9D76-6AC9C89701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721C1E8-7D89-4EBB-A815-5293FF71F0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59578" y="6356350"/>
            <a:ext cx="1656806" cy="365125"/>
          </a:xfrm>
        </p:spPr>
        <p:txBody>
          <a:bodyPr/>
          <a:lstStyle/>
          <a:p>
            <a:fld id="{38615FFD-B59F-4436-951C-C164D26DBB8B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618B8BB-3D55-4548-9561-243D803F7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6879" y="6356349"/>
            <a:ext cx="134919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817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FAE09-85B1-41C5-A895-3ABBB46686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6605" y="2749123"/>
            <a:ext cx="7676393" cy="32953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B5E749-CBC2-4FED-A4D5-03FF897FE4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03623" y="2749123"/>
            <a:ext cx="3511769" cy="33002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FA3F52-AE25-4B8F-A31E-0E9413408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 descr="A picture containing clipart&#10;&#10;Description automatically generated">
            <a:extLst>
              <a:ext uri="{FF2B5EF4-FFF2-40B4-BE49-F238E27FC236}">
                <a16:creationId xmlns:a16="http://schemas.microsoft.com/office/drawing/2014/main" id="{0D9AEA2D-4A75-49B2-868F-8ED5D44F5D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46F64C7-88BC-4B9F-9D9C-6B23468C6FF4}"/>
              </a:ext>
            </a:extLst>
          </p:cNvPr>
          <p:cNvSpPr/>
          <p:nvPr/>
        </p:nvSpPr>
        <p:spPr>
          <a:xfrm>
            <a:off x="396880" y="290567"/>
            <a:ext cx="11438787" cy="1834063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C0A29D01-1B69-4D07-85F8-333648F2967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8838" y="1644650"/>
            <a:ext cx="10515600" cy="479425"/>
          </a:xfrm>
        </p:spPr>
        <p:txBody>
          <a:bodyPr anchor="t">
            <a:normAutofit/>
          </a:bodyPr>
          <a:lstStyle>
            <a:lvl1pPr marL="0" indent="0" algn="ctr">
              <a:buNone/>
              <a:defRPr sz="1900"/>
            </a:lvl1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D841E97-99B1-4A1E-ADF7-206A430D4FD1}"/>
              </a:ext>
            </a:extLst>
          </p:cNvPr>
          <p:cNvCxnSpPr>
            <a:cxnSpLocks/>
          </p:cNvCxnSpPr>
          <p:nvPr/>
        </p:nvCxnSpPr>
        <p:spPr>
          <a:xfrm>
            <a:off x="2230078" y="1522292"/>
            <a:ext cx="77724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1EF7592E-66C5-4228-9BD6-249FD6B609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59578" y="6356350"/>
            <a:ext cx="1656806" cy="365125"/>
          </a:xfrm>
        </p:spPr>
        <p:txBody>
          <a:bodyPr/>
          <a:lstStyle/>
          <a:p>
            <a:fld id="{38615FFD-B59F-4436-951C-C164D26DBB8B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AF4D13A-CB94-4399-ABD6-F1236EF75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6879" y="6356349"/>
            <a:ext cx="134919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B487539-4D0D-4547-A531-8C88F7203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472" y="295461"/>
            <a:ext cx="10515599" cy="1349189"/>
          </a:xfrm>
        </p:spPr>
        <p:txBody>
          <a:bodyPr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526893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BCB3E-2A47-4346-A465-EE0F016C5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48CF7-31BD-47A9-933B-420BF52AE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1A2DFC-BA08-4352-8E90-48E64AEFCF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AC0C8C-21D0-4527-B4F0-9818643178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010C0A-5D20-4924-BC9F-14D07617E2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8064A0-C33E-430A-8F17-0EA17E298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5FFD-B59F-4436-951C-C164D26DBB8B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8D7A81-2207-4952-9D16-2030324E2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8C1E58-E506-449B-911D-77184EFD5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Picture 10" descr="A picture containing clipart&#10;&#10;Description automatically generated">
            <a:extLst>
              <a:ext uri="{FF2B5EF4-FFF2-40B4-BE49-F238E27FC236}">
                <a16:creationId xmlns:a16="http://schemas.microsoft.com/office/drawing/2014/main" id="{33022867-3705-4100-A646-BFFD791C87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681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3FA1E-984D-4E48-A584-F3F63AC65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22B15A-EB07-413F-95F5-55282667A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5FFD-B59F-4436-951C-C164D26DBB8B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F7AF17-4FF4-4A9A-81D0-5A8F29F6C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6E20FD-4149-44FB-9D56-2E2061DBA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A picture containing clipart&#10;&#10;Description automatically generated">
            <a:extLst>
              <a:ext uri="{FF2B5EF4-FFF2-40B4-BE49-F238E27FC236}">
                <a16:creationId xmlns:a16="http://schemas.microsoft.com/office/drawing/2014/main" id="{B782A4E9-EFF2-4901-81FF-CC52AF2EDC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075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E3144F-45C5-4773-B5C5-F6A50AF5B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5FFD-B59F-4436-951C-C164D26DBB8B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6BBD3B-F4BD-46EC-9B3E-13D3826D2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3CDC3E-EC91-4FE0-AE2F-A6AF81275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 descr="A picture containing clipart&#10;&#10;Description automatically generated">
            <a:extLst>
              <a:ext uri="{FF2B5EF4-FFF2-40B4-BE49-F238E27FC236}">
                <a16:creationId xmlns:a16="http://schemas.microsoft.com/office/drawing/2014/main" id="{1DB76802-D738-4ABA-8E4F-39AC81A32B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573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A2173-8F61-4EAD-AAC8-906EC04F6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13D88-6EF6-4713-ABE2-1818E5348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7B32A2-C6F5-4743-842B-F22D3A086B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1A6720-535E-4BB7-AA80-CDC98676D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5FFD-B59F-4436-951C-C164D26DBB8B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CD5227-2063-47AF-AB00-B6C4372D6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3D677E-1528-43E9-83B0-632E27A12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A picture containing clipart&#10;&#10;Description automatically generated">
            <a:extLst>
              <a:ext uri="{FF2B5EF4-FFF2-40B4-BE49-F238E27FC236}">
                <a16:creationId xmlns:a16="http://schemas.microsoft.com/office/drawing/2014/main" id="{44CF0105-7C6E-4BB3-8D1D-55C64320A6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9051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2D576-CBFC-491B-89AF-E0CDE1E0B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06C804-B980-4F14-B78E-AAE57300D7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DFBA97-541C-4B50-8FEE-56DF4803EA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FC4CA0-699D-493D-9BED-F1987B87B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5FFD-B59F-4436-951C-C164D26DBB8B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965557-7C9B-4A6D-9F97-A183CA986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F464D2-20D7-4C18-A310-CC889C9D7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A picture containing clipart&#10;&#10;Description automatically generated">
            <a:extLst>
              <a:ext uri="{FF2B5EF4-FFF2-40B4-BE49-F238E27FC236}">
                <a16:creationId xmlns:a16="http://schemas.microsoft.com/office/drawing/2014/main" id="{7E9A8F24-38B9-4C89-83F6-C1E40D9607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298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7CB390-D5E2-44EF-892F-440BAAC23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1494C-5C9A-4417-AC81-8A3B919235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C5B06D-0340-4ACD-8C2F-953F42211C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15FFD-B59F-4436-951C-C164D26DBB8B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0197F-DFDE-43C5-A224-EEF9338F40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E1B0CA-AC29-4010-A650-0655F44EF3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2399" y="63528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4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7323E78-C066-4B1D-95C4-737A62F72D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8177" y="2376342"/>
            <a:ext cx="6350998" cy="1314741"/>
          </a:xfrm>
        </p:spPr>
        <p:txBody>
          <a:bodyPr>
            <a:normAutofit fontScale="90000"/>
          </a:bodyPr>
          <a:lstStyle/>
          <a:p>
            <a:r>
              <a:rPr lang="en-GB" dirty="0"/>
              <a:t>HARDWARE’S EFFECT ON GAME DEVELOPMENT 2</a:t>
            </a:r>
          </a:p>
        </p:txBody>
      </p:sp>
      <p:pic>
        <p:nvPicPr>
          <p:cNvPr id="6" name="Picture Placeholder 7">
            <a:extLst>
              <a:ext uri="{FF2B5EF4-FFF2-40B4-BE49-F238E27FC236}">
                <a16:creationId xmlns:a16="http://schemas.microsoft.com/office/drawing/2014/main" id="{73F1BAF9-6DD3-475D-BF4A-28F9D42F19F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95" b="495"/>
          <a:stretch>
            <a:fillRect/>
          </a:stretch>
        </p:blipFill>
        <p:spPr>
          <a:xfrm>
            <a:off x="8523288" y="2598738"/>
            <a:ext cx="962025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74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F930D-4E4D-45F0-9854-A6D88AE9C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Output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76D5CA-2D02-479C-8153-84FDF34BCCE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Games rely on video and audio output so you can see &amp; hear the game world.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61B13AC-E881-4DA2-AB12-3D0531EF50F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0701627"/>
              </p:ext>
            </p:extLst>
          </p:nvPr>
        </p:nvGraphicFramePr>
        <p:xfrm>
          <a:off x="376238" y="2754313"/>
          <a:ext cx="11439525" cy="329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0424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DF538CE-975E-43CC-AA55-E3D48B9F25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DDF538CE-975E-43CC-AA55-E3D48B9F25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6B99DB9-3F3E-4F56-A405-DB0887169C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B6B99DB9-3F3E-4F56-A405-DB0887169C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1592BAF-ED0F-475F-88C3-6638EEBDCF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F1592BAF-ED0F-475F-88C3-6638EEBDCF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B18B868-8ED0-4B1D-9CF9-536F695B8B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AB18B868-8ED0-4B1D-9CF9-536F695B8B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5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CB6E2-6A4C-4E50-85B9-426437C7B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Input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2CA77A-CF3C-4665-97DF-069EC5E4E3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There are a wide variety of different inputs used for different game genres.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0284B457-5170-4261-8CFF-AC24FE5033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4587014"/>
              </p:ext>
            </p:extLst>
          </p:nvPr>
        </p:nvGraphicFramePr>
        <p:xfrm>
          <a:off x="376238" y="2754313"/>
          <a:ext cx="11439525" cy="329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80932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DF538CE-975E-43CC-AA55-E3D48B9F25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DDF538CE-975E-43CC-AA55-E3D48B9F25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6B99DB9-3F3E-4F56-A405-DB0887169C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B6B99DB9-3F3E-4F56-A405-DB0887169C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1592BAF-ED0F-475F-88C3-6638EEBDCF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F1592BAF-ED0F-475F-88C3-6638EEBDCF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B18B868-8ED0-4B1D-9CF9-536F695B8B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AB18B868-8ED0-4B1D-9CF9-536F695B8B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5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0C55A-429B-49B8-B3C2-5E224183D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Connections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0040B9-150A-4148-ACEA-D9B87FD044E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Online gaming is a massive part of gaming. | Different connections can affect development.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4CEAC88-1FA3-49D6-8DC7-B9DCD0C57F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8580177"/>
              </p:ext>
            </p:extLst>
          </p:nvPr>
        </p:nvGraphicFramePr>
        <p:xfrm>
          <a:off x="376238" y="2754313"/>
          <a:ext cx="11439525" cy="329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20089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DF538CE-975E-43CC-AA55-E3D48B9F25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DDF538CE-975E-43CC-AA55-E3D48B9F25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6B99DB9-3F3E-4F56-A405-DB0887169C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B6B99DB9-3F3E-4F56-A405-DB0887169C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1592BAF-ED0F-475F-88C3-6638EEBDCF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F1592BAF-ED0F-475F-88C3-6638EEBDCF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B18B868-8ED0-4B1D-9CF9-536F695B8B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AB18B868-8ED0-4B1D-9CF9-536F695B8B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5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2CD9B-0008-4C9D-A78D-80509EB66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Technologies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652AA5-C692-4482-B8B5-6C9A319FC7F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We have seen this in emerging technologies. | VR headsets have made a particular impact.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96031DF-C2A7-4112-900A-C4D0799A82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8207052"/>
              </p:ext>
            </p:extLst>
          </p:nvPr>
        </p:nvGraphicFramePr>
        <p:xfrm>
          <a:off x="376238" y="2754313"/>
          <a:ext cx="11439525" cy="329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8286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DF538CE-975E-43CC-AA55-E3D48B9F25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DDF538CE-975E-43CC-AA55-E3D48B9F25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6B99DB9-3F3E-4F56-A405-DB0887169C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B6B99DB9-3F3E-4F56-A405-DB0887169C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1592BAF-ED0F-475F-88C3-6638EEBDCF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F1592BAF-ED0F-475F-88C3-6638EEBDCF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B18B868-8ED0-4B1D-9CF9-536F695B8B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AB18B868-8ED0-4B1D-9CF9-536F695B8B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5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KnowItAllNinja">
  <a:themeElements>
    <a:clrScheme name="KnowItAllNinja">
      <a:dk1>
        <a:srgbClr val="FFFFFF"/>
      </a:dk1>
      <a:lt1>
        <a:srgbClr val="FFFFFF"/>
      </a:lt1>
      <a:dk2>
        <a:srgbClr val="93A3B8"/>
      </a:dk2>
      <a:lt2>
        <a:srgbClr val="44546A"/>
      </a:lt2>
      <a:accent1>
        <a:srgbClr val="44546A"/>
      </a:accent1>
      <a:accent2>
        <a:srgbClr val="5B9BD5"/>
      </a:accent2>
      <a:accent3>
        <a:srgbClr val="70AD47"/>
      </a:accent3>
      <a:accent4>
        <a:srgbClr val="EA3434"/>
      </a:accent4>
      <a:accent5>
        <a:srgbClr val="954F72"/>
      </a:accent5>
      <a:accent6>
        <a:srgbClr val="EB7033"/>
      </a:accent6>
      <a:hlink>
        <a:srgbClr val="0563C1"/>
      </a:hlink>
      <a:folHlink>
        <a:srgbClr val="954F72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nowItAllNinja" id="{BFC5B792-6AC5-4DC1-8073-A865866714A6}" vid="{F87F5D10-748D-4384-8761-E7CBB719F42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KnowItAllNinja</Template>
  <TotalTime>488</TotalTime>
  <Words>244</Words>
  <Application>Microsoft Office PowerPoint</Application>
  <PresentationFormat>Widescreen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Gill Sans MT</vt:lpstr>
      <vt:lpstr>KnowItAllNinja</vt:lpstr>
      <vt:lpstr>HARDWARE’S EFFECT ON GAME DEVELOPMENT 2</vt:lpstr>
      <vt:lpstr>Output</vt:lpstr>
      <vt:lpstr>Input</vt:lpstr>
      <vt:lpstr>Connections</vt:lpstr>
      <vt:lpstr>New Technologies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HARDWARE EFFECT ON GAME DEVELOPMENT</dc:title>
  <dc:creator>Daniel Richardson</dc:creator>
  <cp:lastModifiedBy>Daniel Richardson</cp:lastModifiedBy>
  <cp:revision>14</cp:revision>
  <dcterms:created xsi:type="dcterms:W3CDTF">2019-01-22T09:35:57Z</dcterms:created>
  <dcterms:modified xsi:type="dcterms:W3CDTF">2019-01-23T14:20:28Z</dcterms:modified>
</cp:coreProperties>
</file>